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78" r:id="rId11"/>
    <p:sldId id="264" r:id="rId12"/>
    <p:sldId id="266" r:id="rId13"/>
    <p:sldId id="267" r:id="rId14"/>
    <p:sldId id="270" r:id="rId15"/>
    <p:sldId id="268" r:id="rId16"/>
    <p:sldId id="272" r:id="rId17"/>
    <p:sldId id="273" r:id="rId18"/>
    <p:sldId id="274" r:id="rId19"/>
    <p:sldId id="275" r:id="rId20"/>
    <p:sldId id="276" r:id="rId21"/>
    <p:sldId id="269" r:id="rId22"/>
    <p:sldId id="271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53" d="100"/>
          <a:sy n="53" d="100"/>
        </p:scale>
        <p:origin x="4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136904" cy="3744416"/>
          </a:xfrm>
          <a:prstGeom prst="roundRect">
            <a:avLst>
              <a:gd name="adj" fmla="val 38363"/>
            </a:avLst>
          </a:prstGeom>
          <a:solidFill>
            <a:srgbClr val="FFFF00">
              <a:alpha val="49000"/>
            </a:srgbClr>
          </a:solidFill>
        </p:spPr>
        <p:txBody>
          <a:bodyPr>
            <a:noAutofit/>
          </a:bodyPr>
          <a:lstStyle/>
          <a:p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 з 18.02. до 29.03.2019 року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ПМЛс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/о-32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203848" y="5638800"/>
            <a:ext cx="4568552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r="43485"/>
          <a:stretch/>
        </p:blipFill>
        <p:spPr>
          <a:xfrm>
            <a:off x="6084168" y="1700808"/>
            <a:ext cx="2604655" cy="444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8" r="37273" b="468"/>
          <a:stretch/>
        </p:blipFill>
        <p:spPr>
          <a:xfrm>
            <a:off x="179512" y="1698995"/>
            <a:ext cx="5735782" cy="444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8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/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Саведчук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Надія 2(6)-В клас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45454" r="6225" b="15556"/>
          <a:stretch/>
        </p:blipFill>
        <p:spPr>
          <a:xfrm>
            <a:off x="4192766" y="1340768"/>
            <a:ext cx="4522101" cy="288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32524" r="16061" b="21056"/>
          <a:stretch/>
        </p:blipFill>
        <p:spPr>
          <a:xfrm>
            <a:off x="3076065" y="3674578"/>
            <a:ext cx="3546765" cy="318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7374" r="15791" b="23232"/>
          <a:stretch/>
        </p:blipFill>
        <p:spPr>
          <a:xfrm>
            <a:off x="21285" y="1340768"/>
            <a:ext cx="3588327" cy="407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oundRect">
            <a:avLst>
              <a:gd name="adj" fmla="val 50000"/>
            </a:avLst>
          </a:prstGeom>
          <a:solidFill>
            <a:srgbClr val="FFFF00">
              <a:alpha val="46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Йдемо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Тараса»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prstGeom prst="roundRect">
            <a:avLst>
              <a:gd name="adj" fmla="val 45758"/>
            </a:avLst>
          </a:prstGeom>
          <a:solidFill>
            <a:srgbClr val="FFFF00">
              <a:alpha val="45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28687"/>
          <a:stretch/>
        </p:blipFill>
        <p:spPr>
          <a:xfrm>
            <a:off x="2941091" y="1230192"/>
            <a:ext cx="6235732" cy="382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19394" r="20049"/>
          <a:stretch/>
        </p:blipFill>
        <p:spPr>
          <a:xfrm>
            <a:off x="1" y="3140968"/>
            <a:ext cx="468283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1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51000"/>
            </a:srgbClr>
          </a:solidFill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рідної мови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0"/>
          <a:stretch/>
        </p:blipFill>
        <p:spPr>
          <a:xfrm>
            <a:off x="0" y="1233055"/>
            <a:ext cx="4355976" cy="562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prstGeom prst="roundRect">
            <a:avLst>
              <a:gd name="adj" fmla="val 45842"/>
            </a:avLst>
          </a:prstGeom>
          <a:solidFill>
            <a:srgbClr val="FFFF00">
              <a:alpha val="44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пам‘яті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3131"/>
          <a:stretch/>
        </p:blipFill>
        <p:spPr>
          <a:xfrm>
            <a:off x="4209549" y="2216938"/>
            <a:ext cx="4955264" cy="331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20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Соловій Віталія 3(7)-А клас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 гра «Нас єднає мова!»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99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7"/>
          <a:stretch/>
        </p:blipFill>
        <p:spPr>
          <a:xfrm flipH="1">
            <a:off x="9809" y="56446"/>
            <a:ext cx="3860641" cy="484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09857"/>
            <a:ext cx="7092280" cy="398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5757"/>
          <a:stretch/>
        </p:blipFill>
        <p:spPr>
          <a:xfrm>
            <a:off x="4067944" y="77762"/>
            <a:ext cx="4226226" cy="294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7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23199" r="8181"/>
          <a:stretch/>
        </p:blipFill>
        <p:spPr>
          <a:xfrm>
            <a:off x="0" y="908720"/>
            <a:ext cx="7855528" cy="395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296144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читців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3" y="3940185"/>
            <a:ext cx="5148064" cy="289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7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661648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52000"/>
            </a:srgbClr>
          </a:solidFill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Івано-Франківська гімназія №2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92" y="1916832"/>
            <a:ext cx="350100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/>
          <a:stretch/>
        </p:blipFill>
        <p:spPr>
          <a:xfrm>
            <a:off x="6317673" y="0"/>
            <a:ext cx="28119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7"/>
          <a:stretch/>
        </p:blipFill>
        <p:spPr>
          <a:xfrm>
            <a:off x="356" y="0"/>
            <a:ext cx="32138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r="11211"/>
          <a:stretch/>
        </p:blipFill>
        <p:spPr>
          <a:xfrm>
            <a:off x="3435928" y="0"/>
            <a:ext cx="26323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7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/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Яцюк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Яна 1(5)-В клас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рідної мови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5" b="7920"/>
          <a:stretch/>
        </p:blipFill>
        <p:spPr>
          <a:xfrm>
            <a:off x="120468" y="2060848"/>
            <a:ext cx="5143500" cy="359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t="24801" r="27728"/>
          <a:stretch/>
        </p:blipFill>
        <p:spPr>
          <a:xfrm>
            <a:off x="5263968" y="1556792"/>
            <a:ext cx="3602182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4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4000"/>
            </a:srgbClr>
          </a:solidFill>
        </p:spPr>
        <p:txBody>
          <a:bodyPr>
            <a:normAutofit/>
          </a:bodyPr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Шміляк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5(9)-А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1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4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Шевченкознавці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7496"/>
          <a:stretch/>
        </p:blipFill>
        <p:spPr>
          <a:xfrm>
            <a:off x="4211960" y="1484784"/>
            <a:ext cx="4558145" cy="393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237" r="10000"/>
          <a:stretch/>
        </p:blipFill>
        <p:spPr>
          <a:xfrm>
            <a:off x="214567" y="3573016"/>
            <a:ext cx="5028844" cy="307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0000"/>
            </a:srgbClr>
          </a:solidFill>
        </p:spPr>
        <p:txBody>
          <a:bodyPr/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Трощук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Віра 4(8)-А клас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0" y="0"/>
            <a:ext cx="5965954" cy="447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prstGeom prst="roundRect">
            <a:avLst>
              <a:gd name="adj" fmla="val 50000"/>
            </a:avLst>
          </a:prstGeom>
          <a:solidFill>
            <a:srgbClr val="FFFF00">
              <a:alpha val="32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-ринг "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Вшануймо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Кобзаря.."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72818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0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93" y="131976"/>
            <a:ext cx="8229600" cy="2454456"/>
          </a:xfrm>
          <a:prstGeom prst="roundRect">
            <a:avLst>
              <a:gd name="adj" fmla="val 21183"/>
            </a:avLst>
          </a:prstGeom>
          <a:solidFill>
            <a:srgbClr val="FFFF00">
              <a:alpha val="43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4"/>
          <a:stretch/>
        </p:blipFill>
        <p:spPr>
          <a:xfrm>
            <a:off x="179512" y="2564904"/>
            <a:ext cx="4378281" cy="413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28277" r="228"/>
          <a:stretch/>
        </p:blipFill>
        <p:spPr>
          <a:xfrm>
            <a:off x="4680108" y="2576235"/>
            <a:ext cx="4249302" cy="413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0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32525" r="17727"/>
          <a:stretch/>
        </p:blipFill>
        <p:spPr>
          <a:xfrm>
            <a:off x="107504" y="1628800"/>
            <a:ext cx="5111730" cy="462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r="4523"/>
          <a:stretch/>
        </p:blipFill>
        <p:spPr>
          <a:xfrm>
            <a:off x="5265974" y="1628800"/>
            <a:ext cx="3744001" cy="454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0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Петращук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Евеліна 2(6)-А клас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/>
          <a:stretch/>
        </p:blipFill>
        <p:spPr>
          <a:xfrm>
            <a:off x="0" y="1634836"/>
            <a:ext cx="9144000" cy="522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87016"/>
          </a:xfrm>
          <a:prstGeom prst="roundRect">
            <a:avLst>
              <a:gd name="adj" fmla="val 50000"/>
            </a:avLst>
          </a:prstGeom>
          <a:solidFill>
            <a:srgbClr val="FFFF00">
              <a:alpha val="45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 "Спорт 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20808"/>
          <a:stretch/>
        </p:blipFill>
        <p:spPr>
          <a:xfrm>
            <a:off x="107504" y="88951"/>
            <a:ext cx="351368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505602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8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136</Words>
  <Application>Microsoft Office PowerPoint</Application>
  <PresentationFormat>Экран (4:3)</PresentationFormat>
  <Paragraphs>21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Звіт про педагогічну практику з 18.02. до 29.03.2019 року студентів групи ПМЛс/о-32</vt:lpstr>
      <vt:lpstr>Івано-Франківська гімназія №2</vt:lpstr>
      <vt:lpstr>Трощук Віра 4(8)-А клас</vt:lpstr>
      <vt:lpstr>Брейн-ринг "Вшануймо пам'ять Кобзаря.."</vt:lpstr>
      <vt:lpstr>Урок розвитку зв'язного мовлення "Чи переможе книгу комп'ютер, а бібліотеку -Інтернет"</vt:lpstr>
      <vt:lpstr>Виховний захід "Булінг в учнівському середовищі"</vt:lpstr>
      <vt:lpstr>Петращук Евеліна 2(6)-А клас</vt:lpstr>
      <vt:lpstr>Виховна година "Спорт у нашому житті"</vt:lpstr>
      <vt:lpstr>Презентация PowerPoint</vt:lpstr>
      <vt:lpstr>Виховний захід «Протидія булінгу в школі "</vt:lpstr>
      <vt:lpstr>Саведчук Надія 2(6)-В клас</vt:lpstr>
      <vt:lpstr>«Йдемо з дитинства до Тараса» представлення лепбуків</vt:lpstr>
      <vt:lpstr>Квест до Дня рідної мови «У Грамотія»</vt:lpstr>
      <vt:lpstr>День рідної мови</vt:lpstr>
      <vt:lpstr>Виховний захід «День пам‘яті героїв Небесної сотні»</vt:lpstr>
      <vt:lpstr>Соловій Віталія 3(7)-А клас</vt:lpstr>
      <vt:lpstr>Інтелектуальна гра «Нас єднає мова!»</vt:lpstr>
      <vt:lpstr>Презентация PowerPoint</vt:lpstr>
      <vt:lpstr>Конкурс читців поезії Тараса Шевченка</vt:lpstr>
      <vt:lpstr>Презентация PowerPoint</vt:lpstr>
      <vt:lpstr>Яцюк Яна 1(5)-В клас</vt:lpstr>
      <vt:lpstr>День рідної мови</vt:lpstr>
      <vt:lpstr>Шміляк Михайло 5(9)-А клас</vt:lpstr>
      <vt:lpstr>Квест "Юні Шевченкознавці"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педагогічну практику з 18.02. до 29.03.2019 року студентів групи ПМЛс/о-32</dc:title>
  <dc:creator>володимир</dc:creator>
  <cp:lastModifiedBy>hey dude!</cp:lastModifiedBy>
  <cp:revision>15</cp:revision>
  <dcterms:created xsi:type="dcterms:W3CDTF">2019-04-16T12:43:34Z</dcterms:created>
  <dcterms:modified xsi:type="dcterms:W3CDTF">2019-04-17T07:16:37Z</dcterms:modified>
</cp:coreProperties>
</file>